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67" r:id="rId3"/>
    <p:sldId id="257" r:id="rId4"/>
    <p:sldId id="268" r:id="rId5"/>
    <p:sldId id="270" r:id="rId6"/>
    <p:sldId id="269"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E9E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32" autoAdjust="0"/>
  </p:normalViewPr>
  <p:slideViewPr>
    <p:cSldViewPr snapToGrid="0">
      <p:cViewPr varScale="1">
        <p:scale>
          <a:sx n="82" d="100"/>
          <a:sy n="82" d="100"/>
        </p:scale>
        <p:origin x="72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i jyothi" userId="c96a857fd5fc5447" providerId="LiveId" clId="{157F1F71-673A-4066-8BB3-AECB93D6100D}"/>
    <pc:docChg chg="addSld modSld">
      <pc:chgData name="sai jyothi" userId="c96a857fd5fc5447" providerId="LiveId" clId="{157F1F71-673A-4066-8BB3-AECB93D6100D}" dt="2021-06-06T07:47:28.261" v="103" actId="14100"/>
      <pc:docMkLst>
        <pc:docMk/>
      </pc:docMkLst>
      <pc:sldChg chg="modSp new mod">
        <pc:chgData name="sai jyothi" userId="c96a857fd5fc5447" providerId="LiveId" clId="{157F1F71-673A-4066-8BB3-AECB93D6100D}" dt="2021-06-06T07:47:28.261" v="103" actId="14100"/>
        <pc:sldMkLst>
          <pc:docMk/>
          <pc:sldMk cId="2247612912" sldId="270"/>
        </pc:sldMkLst>
        <pc:spChg chg="mod">
          <ac:chgData name="sai jyothi" userId="c96a857fd5fc5447" providerId="LiveId" clId="{157F1F71-673A-4066-8BB3-AECB93D6100D}" dt="2021-06-06T07:43:50.582" v="5" actId="2711"/>
          <ac:spMkLst>
            <pc:docMk/>
            <pc:sldMk cId="2247612912" sldId="270"/>
            <ac:spMk id="2" creationId="{21B1FA9B-EF0B-4F54-8544-8C9700BCFCAE}"/>
          </ac:spMkLst>
        </pc:spChg>
        <pc:spChg chg="mod">
          <ac:chgData name="sai jyothi" userId="c96a857fd5fc5447" providerId="LiveId" clId="{157F1F71-673A-4066-8BB3-AECB93D6100D}" dt="2021-06-06T07:47:28.261" v="103" actId="14100"/>
          <ac:spMkLst>
            <pc:docMk/>
            <pc:sldMk cId="2247612912" sldId="270"/>
            <ac:spMk id="3" creationId="{0B5EE4DE-A03C-4986-8885-1CE77A95CDB3}"/>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DAC3EA3-80B7-4413-BE0D-5E410819A867}" type="datetimeFigureOut">
              <a:rPr lang="en-IN" smtClean="0"/>
              <a:t>06-06-2021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CD3874-C7BE-4501-8D76-3354418423B0}" type="slidenum">
              <a:rPr lang="en-IN" smtClean="0"/>
              <a:t>‹#›</a:t>
            </a:fld>
            <a:endParaRPr lang="en-IN"/>
          </a:p>
        </p:txBody>
      </p:sp>
    </p:spTree>
    <p:extLst>
      <p:ext uri="{BB962C8B-B14F-4D97-AF65-F5344CB8AC3E}">
        <p14:creationId xmlns:p14="http://schemas.microsoft.com/office/powerpoint/2010/main" val="40380462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AC3EA3-80B7-4413-BE0D-5E410819A867}" type="datetimeFigureOut">
              <a:rPr lang="en-IN" smtClean="0"/>
              <a:t>06-06-2021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CD3874-C7BE-4501-8D76-3354418423B0}" type="slidenum">
              <a:rPr lang="en-IN" smtClean="0"/>
              <a:t>‹#›</a:t>
            </a:fld>
            <a:endParaRPr lang="en-IN"/>
          </a:p>
        </p:txBody>
      </p:sp>
    </p:spTree>
    <p:extLst>
      <p:ext uri="{BB962C8B-B14F-4D97-AF65-F5344CB8AC3E}">
        <p14:creationId xmlns:p14="http://schemas.microsoft.com/office/powerpoint/2010/main" val="3105625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DAC3EA3-80B7-4413-BE0D-5E410819A867}" type="datetimeFigureOut">
              <a:rPr lang="en-IN" smtClean="0"/>
              <a:t>06-06-2021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CD3874-C7BE-4501-8D76-3354418423B0}" type="slidenum">
              <a:rPr lang="en-IN" smtClean="0"/>
              <a:t>‹#›</a:t>
            </a:fld>
            <a:endParaRPr lang="en-IN"/>
          </a:p>
        </p:txBody>
      </p:sp>
    </p:spTree>
    <p:extLst>
      <p:ext uri="{BB962C8B-B14F-4D97-AF65-F5344CB8AC3E}">
        <p14:creationId xmlns:p14="http://schemas.microsoft.com/office/powerpoint/2010/main" val="42047912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DAC3EA3-80B7-4413-BE0D-5E410819A867}" type="datetimeFigureOut">
              <a:rPr lang="en-IN" smtClean="0"/>
              <a:t>06-06-2021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CD3874-C7BE-4501-8D76-3354418423B0}"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3934367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AC3EA3-80B7-4413-BE0D-5E410819A867}" type="datetimeFigureOut">
              <a:rPr lang="en-IN" smtClean="0"/>
              <a:t>06-06-2021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CD3874-C7BE-4501-8D76-3354418423B0}" type="slidenum">
              <a:rPr lang="en-IN" smtClean="0"/>
              <a:t>‹#›</a:t>
            </a:fld>
            <a:endParaRPr lang="en-IN"/>
          </a:p>
        </p:txBody>
      </p:sp>
    </p:spTree>
    <p:extLst>
      <p:ext uri="{BB962C8B-B14F-4D97-AF65-F5344CB8AC3E}">
        <p14:creationId xmlns:p14="http://schemas.microsoft.com/office/powerpoint/2010/main" val="2090244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DAC3EA3-80B7-4413-BE0D-5E410819A867}" type="datetimeFigureOut">
              <a:rPr lang="en-IN" smtClean="0"/>
              <a:t>06-06-2021</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CD3874-C7BE-4501-8D76-3354418423B0}" type="slidenum">
              <a:rPr lang="en-IN" smtClean="0"/>
              <a:t>‹#›</a:t>
            </a:fld>
            <a:endParaRPr lang="en-IN"/>
          </a:p>
        </p:txBody>
      </p:sp>
    </p:spTree>
    <p:extLst>
      <p:ext uri="{BB962C8B-B14F-4D97-AF65-F5344CB8AC3E}">
        <p14:creationId xmlns:p14="http://schemas.microsoft.com/office/powerpoint/2010/main" val="18288944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DAC3EA3-80B7-4413-BE0D-5E410819A867}" type="datetimeFigureOut">
              <a:rPr lang="en-IN" smtClean="0"/>
              <a:t>06-06-2021</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CD3874-C7BE-4501-8D76-3354418423B0}" type="slidenum">
              <a:rPr lang="en-IN" smtClean="0"/>
              <a:t>‹#›</a:t>
            </a:fld>
            <a:endParaRPr lang="en-IN"/>
          </a:p>
        </p:txBody>
      </p:sp>
    </p:spTree>
    <p:extLst>
      <p:ext uri="{BB962C8B-B14F-4D97-AF65-F5344CB8AC3E}">
        <p14:creationId xmlns:p14="http://schemas.microsoft.com/office/powerpoint/2010/main" val="11179514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AC3EA3-80B7-4413-BE0D-5E410819A867}" type="datetimeFigureOut">
              <a:rPr lang="en-IN" smtClean="0"/>
              <a:t>06-06-2021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CD3874-C7BE-4501-8D76-3354418423B0}" type="slidenum">
              <a:rPr lang="en-IN" smtClean="0"/>
              <a:t>‹#›</a:t>
            </a:fld>
            <a:endParaRPr lang="en-IN"/>
          </a:p>
        </p:txBody>
      </p:sp>
    </p:spTree>
    <p:extLst>
      <p:ext uri="{BB962C8B-B14F-4D97-AF65-F5344CB8AC3E}">
        <p14:creationId xmlns:p14="http://schemas.microsoft.com/office/powerpoint/2010/main" val="7362182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AC3EA3-80B7-4413-BE0D-5E410819A867}" type="datetimeFigureOut">
              <a:rPr lang="en-IN" smtClean="0"/>
              <a:t>06-06-2021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CD3874-C7BE-4501-8D76-3354418423B0}" type="slidenum">
              <a:rPr lang="en-IN" smtClean="0"/>
              <a:t>‹#›</a:t>
            </a:fld>
            <a:endParaRPr lang="en-IN"/>
          </a:p>
        </p:txBody>
      </p:sp>
    </p:spTree>
    <p:extLst>
      <p:ext uri="{BB962C8B-B14F-4D97-AF65-F5344CB8AC3E}">
        <p14:creationId xmlns:p14="http://schemas.microsoft.com/office/powerpoint/2010/main" val="25713195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A6C1-54BB-40E1-859F-0C6DA1525727}"/>
              </a:ext>
            </a:extLst>
          </p:cNvPr>
          <p:cNvSpPr>
            <a:spLocks noGrp="1"/>
          </p:cNvSpPr>
          <p:nvPr>
            <p:ph type="title"/>
          </p:nvPr>
        </p:nvSpPr>
        <p:spPr>
          <a:xfrm>
            <a:off x="839788" y="665629"/>
            <a:ext cx="10515600" cy="81899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A1EEBE1-2D73-4E5F-A8DD-593B79D184F6}"/>
              </a:ext>
            </a:extLst>
          </p:cNvPr>
          <p:cNvSpPr>
            <a:spLocks noGrp="1"/>
          </p:cNvSpPr>
          <p:nvPr>
            <p:ph type="body" idx="1"/>
          </p:nvPr>
        </p:nvSpPr>
        <p:spPr>
          <a:xfrm>
            <a:off x="836612" y="1806039"/>
            <a:ext cx="3200400" cy="584548"/>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45328A-A6CB-4A40-806F-E68606FC7CFB}"/>
              </a:ext>
            </a:extLst>
          </p:cNvPr>
          <p:cNvSpPr>
            <a:spLocks noGrp="1"/>
          </p:cNvSpPr>
          <p:nvPr>
            <p:ph sz="half" idx="2"/>
          </p:nvPr>
        </p:nvSpPr>
        <p:spPr>
          <a:xfrm>
            <a:off x="839788" y="2390588"/>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730D26-BCC4-4CE4-9273-69B4E36D39FC}"/>
              </a:ext>
            </a:extLst>
          </p:cNvPr>
          <p:cNvSpPr>
            <a:spLocks noGrp="1"/>
          </p:cNvSpPr>
          <p:nvPr>
            <p:ph type="body" sz="quarter" idx="3"/>
          </p:nvPr>
        </p:nvSpPr>
        <p:spPr>
          <a:xfrm>
            <a:off x="4495800" y="1800575"/>
            <a:ext cx="3200400"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832694-AE69-4399-B6B4-3F0CBD297CD8}"/>
              </a:ext>
            </a:extLst>
          </p:cNvPr>
          <p:cNvSpPr>
            <a:spLocks noGrp="1"/>
          </p:cNvSpPr>
          <p:nvPr>
            <p:ph sz="quarter" idx="4"/>
          </p:nvPr>
        </p:nvSpPr>
        <p:spPr>
          <a:xfrm>
            <a:off x="4495800" y="2385125"/>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1E4C2C4B-8E48-4589-91AA-FDF1F137A26C}"/>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66A9EA3-4B2B-44BD-8135-846BF602669B}"/>
              </a:ext>
            </a:extLst>
          </p:cNvPr>
          <p:cNvSpPr>
            <a:spLocks noGrp="1"/>
          </p:cNvSpPr>
          <p:nvPr>
            <p:ph type="body" sz="quarter" idx="13"/>
          </p:nvPr>
        </p:nvSpPr>
        <p:spPr>
          <a:xfrm>
            <a:off x="8151814" y="1802952"/>
            <a:ext cx="3200400"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Content Placeholder 5">
            <a:extLst>
              <a:ext uri="{FF2B5EF4-FFF2-40B4-BE49-F238E27FC236}">
                <a16:creationId xmlns:a16="http://schemas.microsoft.com/office/drawing/2014/main" id="{01C28FB9-37EE-45F6-9277-9FEC0E6CEB23}"/>
              </a:ext>
            </a:extLst>
          </p:cNvPr>
          <p:cNvSpPr>
            <a:spLocks noGrp="1"/>
          </p:cNvSpPr>
          <p:nvPr>
            <p:ph sz="quarter" idx="14"/>
          </p:nvPr>
        </p:nvSpPr>
        <p:spPr>
          <a:xfrm>
            <a:off x="8151814" y="2387502"/>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3">
            <a:extLst>
              <a:ext uri="{FF2B5EF4-FFF2-40B4-BE49-F238E27FC236}">
                <a16:creationId xmlns:a16="http://schemas.microsoft.com/office/drawing/2014/main" id="{5965917B-0400-40F0-91DA-4F97FE7238EB}"/>
              </a:ext>
            </a:extLst>
          </p:cNvPr>
          <p:cNvSpPr>
            <a:spLocks noGrp="1"/>
          </p:cNvSpPr>
          <p:nvPr>
            <p:ph type="dt" sz="half" idx="15"/>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6" name="Footer Placeholder 4">
            <a:extLst>
              <a:ext uri="{FF2B5EF4-FFF2-40B4-BE49-F238E27FC236}">
                <a16:creationId xmlns:a16="http://schemas.microsoft.com/office/drawing/2014/main" id="{564A176B-530D-46DF-8C22-CB3E325D3F2B}"/>
              </a:ext>
            </a:extLst>
          </p:cNvPr>
          <p:cNvSpPr>
            <a:spLocks noGrp="1"/>
          </p:cNvSpPr>
          <p:nvPr>
            <p:ph type="ftr" sz="quarter" idx="16"/>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7" name="Slide Number Placeholder 5">
            <a:extLst>
              <a:ext uri="{FF2B5EF4-FFF2-40B4-BE49-F238E27FC236}">
                <a16:creationId xmlns:a16="http://schemas.microsoft.com/office/drawing/2014/main" id="{464458CC-87E8-440C-A9E9-D8E1E0B49373}"/>
              </a:ext>
            </a:extLst>
          </p:cNvPr>
          <p:cNvSpPr>
            <a:spLocks noGrp="1"/>
          </p:cNvSpPr>
          <p:nvPr>
            <p:ph type="sldNum" sz="quarter" idx="17"/>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775803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3DAC3EA3-80B7-4413-BE0D-5E410819A867}" type="datetimeFigureOut">
              <a:rPr lang="en-IN" smtClean="0"/>
              <a:t>06-06-2021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CD3874-C7BE-4501-8D76-3354418423B0}" type="slidenum">
              <a:rPr lang="en-IN" smtClean="0"/>
              <a:t>‹#›</a:t>
            </a:fld>
            <a:endParaRPr lang="en-IN"/>
          </a:p>
        </p:txBody>
      </p:sp>
    </p:spTree>
    <p:extLst>
      <p:ext uri="{BB962C8B-B14F-4D97-AF65-F5344CB8AC3E}">
        <p14:creationId xmlns:p14="http://schemas.microsoft.com/office/powerpoint/2010/main" val="3525950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AC3EA3-80B7-4413-BE0D-5E410819A867}" type="datetimeFigureOut">
              <a:rPr lang="en-IN" smtClean="0"/>
              <a:t>06-06-2021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CD3874-C7BE-4501-8D76-3354418423B0}" type="slidenum">
              <a:rPr lang="en-IN" smtClean="0"/>
              <a:t>‹#›</a:t>
            </a:fld>
            <a:endParaRPr lang="en-IN"/>
          </a:p>
        </p:txBody>
      </p:sp>
    </p:spTree>
    <p:extLst>
      <p:ext uri="{BB962C8B-B14F-4D97-AF65-F5344CB8AC3E}">
        <p14:creationId xmlns:p14="http://schemas.microsoft.com/office/powerpoint/2010/main" val="4253271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DAC3EA3-80B7-4413-BE0D-5E410819A867}" type="datetimeFigureOut">
              <a:rPr lang="en-IN" smtClean="0"/>
              <a:t>06-06-2021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CD3874-C7BE-4501-8D76-3354418423B0}" type="slidenum">
              <a:rPr lang="en-IN" smtClean="0"/>
              <a:t>‹#›</a:t>
            </a:fld>
            <a:endParaRPr lang="en-IN"/>
          </a:p>
        </p:txBody>
      </p:sp>
    </p:spTree>
    <p:extLst>
      <p:ext uri="{BB962C8B-B14F-4D97-AF65-F5344CB8AC3E}">
        <p14:creationId xmlns:p14="http://schemas.microsoft.com/office/powerpoint/2010/main" val="821333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DAC3EA3-80B7-4413-BE0D-5E410819A867}" type="datetimeFigureOut">
              <a:rPr lang="en-IN" smtClean="0"/>
              <a:t>06-06-2021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ACD3874-C7BE-4501-8D76-3354418423B0}" type="slidenum">
              <a:rPr lang="en-IN" smtClean="0"/>
              <a:t>‹#›</a:t>
            </a:fld>
            <a:endParaRPr lang="en-IN"/>
          </a:p>
        </p:txBody>
      </p:sp>
    </p:spTree>
    <p:extLst>
      <p:ext uri="{BB962C8B-B14F-4D97-AF65-F5344CB8AC3E}">
        <p14:creationId xmlns:p14="http://schemas.microsoft.com/office/powerpoint/2010/main" val="746675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3DAC3EA3-80B7-4413-BE0D-5E410819A867}" type="datetimeFigureOut">
              <a:rPr lang="en-IN" smtClean="0"/>
              <a:t>06-06-2021</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2ACD3874-C7BE-4501-8D76-3354418423B0}" type="slidenum">
              <a:rPr lang="en-IN" smtClean="0"/>
              <a:t>‹#›</a:t>
            </a:fld>
            <a:endParaRPr lang="en-IN"/>
          </a:p>
        </p:txBody>
      </p:sp>
    </p:spTree>
    <p:extLst>
      <p:ext uri="{BB962C8B-B14F-4D97-AF65-F5344CB8AC3E}">
        <p14:creationId xmlns:p14="http://schemas.microsoft.com/office/powerpoint/2010/main" val="296526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DAC3EA3-80B7-4413-BE0D-5E410819A867}" type="datetimeFigureOut">
              <a:rPr lang="en-IN" smtClean="0"/>
              <a:t>06-06-2021</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2ACD3874-C7BE-4501-8D76-3354418423B0}" type="slidenum">
              <a:rPr lang="en-IN" smtClean="0"/>
              <a:t>‹#›</a:t>
            </a:fld>
            <a:endParaRPr lang="en-IN"/>
          </a:p>
        </p:txBody>
      </p:sp>
    </p:spTree>
    <p:extLst>
      <p:ext uri="{BB962C8B-B14F-4D97-AF65-F5344CB8AC3E}">
        <p14:creationId xmlns:p14="http://schemas.microsoft.com/office/powerpoint/2010/main" val="1101272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3DAC3EA3-80B7-4413-BE0D-5E410819A867}" type="datetimeFigureOut">
              <a:rPr lang="en-IN" smtClean="0"/>
              <a:t>06-06-2021</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2ACD3874-C7BE-4501-8D76-3354418423B0}" type="slidenum">
              <a:rPr lang="en-IN" smtClean="0"/>
              <a:t>‹#›</a:t>
            </a:fld>
            <a:endParaRPr lang="en-IN"/>
          </a:p>
        </p:txBody>
      </p:sp>
    </p:spTree>
    <p:extLst>
      <p:ext uri="{BB962C8B-B14F-4D97-AF65-F5344CB8AC3E}">
        <p14:creationId xmlns:p14="http://schemas.microsoft.com/office/powerpoint/2010/main" val="2723323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AC3EA3-80B7-4413-BE0D-5E410819A867}" type="datetimeFigureOut">
              <a:rPr lang="en-IN" smtClean="0"/>
              <a:t>06-06-2021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CD3874-C7BE-4501-8D76-3354418423B0}" type="slidenum">
              <a:rPr lang="en-IN" smtClean="0"/>
              <a:t>‹#›</a:t>
            </a:fld>
            <a:endParaRPr lang="en-IN"/>
          </a:p>
        </p:txBody>
      </p:sp>
    </p:spTree>
    <p:extLst>
      <p:ext uri="{BB962C8B-B14F-4D97-AF65-F5344CB8AC3E}">
        <p14:creationId xmlns:p14="http://schemas.microsoft.com/office/powerpoint/2010/main" val="2786794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3DAC3EA3-80B7-4413-BE0D-5E410819A867}" type="datetimeFigureOut">
              <a:rPr lang="en-IN" smtClean="0"/>
              <a:t>06-06-2021</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2ACD3874-C7BE-4501-8D76-3354418423B0}" type="slidenum">
              <a:rPr lang="en-IN" smtClean="0"/>
              <a:t>‹#›</a:t>
            </a:fld>
            <a:endParaRPr lang="en-IN"/>
          </a:p>
        </p:txBody>
      </p:sp>
    </p:spTree>
    <p:extLst>
      <p:ext uri="{BB962C8B-B14F-4D97-AF65-F5344CB8AC3E}">
        <p14:creationId xmlns:p14="http://schemas.microsoft.com/office/powerpoint/2010/main" val="2776930845"/>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25.png"/><Relationship Id="rId26" Type="http://schemas.openxmlformats.org/officeDocument/2006/relationships/image" Target="../media/image33.png"/><Relationship Id="rId3" Type="http://schemas.openxmlformats.org/officeDocument/2006/relationships/image" Target="../media/image10.svg"/><Relationship Id="rId21" Type="http://schemas.openxmlformats.org/officeDocument/2006/relationships/image" Target="../media/image28.svg"/><Relationship Id="rId7" Type="http://schemas.openxmlformats.org/officeDocument/2006/relationships/image" Target="../media/image14.svg"/><Relationship Id="rId12" Type="http://schemas.openxmlformats.org/officeDocument/2006/relationships/image" Target="../media/image19.png"/><Relationship Id="rId17" Type="http://schemas.openxmlformats.org/officeDocument/2006/relationships/image" Target="../media/image24.svg"/><Relationship Id="rId25" Type="http://schemas.openxmlformats.org/officeDocument/2006/relationships/image" Target="../media/image32.svg"/><Relationship Id="rId2" Type="http://schemas.openxmlformats.org/officeDocument/2006/relationships/image" Target="../media/image9.png"/><Relationship Id="rId16" Type="http://schemas.openxmlformats.org/officeDocument/2006/relationships/image" Target="../media/image23.png"/><Relationship Id="rId20" Type="http://schemas.openxmlformats.org/officeDocument/2006/relationships/image" Target="../media/image27.png"/><Relationship Id="rId29" Type="http://schemas.openxmlformats.org/officeDocument/2006/relationships/image" Target="../media/image36.sv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svg"/><Relationship Id="rId24" Type="http://schemas.openxmlformats.org/officeDocument/2006/relationships/image" Target="../media/image31.png"/><Relationship Id="rId5" Type="http://schemas.openxmlformats.org/officeDocument/2006/relationships/image" Target="../media/image12.svg"/><Relationship Id="rId15" Type="http://schemas.openxmlformats.org/officeDocument/2006/relationships/image" Target="../media/image22.svg"/><Relationship Id="rId23" Type="http://schemas.openxmlformats.org/officeDocument/2006/relationships/image" Target="../media/image30.svg"/><Relationship Id="rId28" Type="http://schemas.openxmlformats.org/officeDocument/2006/relationships/image" Target="../media/image35.png"/><Relationship Id="rId10" Type="http://schemas.openxmlformats.org/officeDocument/2006/relationships/image" Target="../media/image17.png"/><Relationship Id="rId19" Type="http://schemas.openxmlformats.org/officeDocument/2006/relationships/image" Target="../media/image26.sv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svg"/></Relationships>
</file>

<file path=ppt/slides/_rels/slide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79D4E-279C-47D1-8B65-30B4290A19AD}"/>
              </a:ext>
            </a:extLst>
          </p:cNvPr>
          <p:cNvSpPr>
            <a:spLocks noGrp="1"/>
          </p:cNvSpPr>
          <p:nvPr>
            <p:ph type="ctrTitle"/>
          </p:nvPr>
        </p:nvSpPr>
        <p:spPr>
          <a:xfrm>
            <a:off x="266331" y="97654"/>
            <a:ext cx="3986074" cy="3336433"/>
          </a:xfrm>
        </p:spPr>
        <p:txBody>
          <a:bodyPr>
            <a:noAutofit/>
          </a:bodyPr>
          <a:lstStyle/>
          <a:p>
            <a:r>
              <a:rPr lang="en-IN" sz="4000" b="1" dirty="0">
                <a:solidFill>
                  <a:schemeClr val="tx1">
                    <a:lumMod val="95000"/>
                  </a:schemeClr>
                </a:solidFill>
                <a:latin typeface="Baskerville Old Face" panose="02020602080505020303" pitchFamily="18" charset="0"/>
              </a:rPr>
              <a:t>Intelligent alert system for forest tribal people using IBM Watson                Studio</a:t>
            </a:r>
            <a:endParaRPr lang="en-IN" sz="4000" dirty="0">
              <a:solidFill>
                <a:schemeClr val="tx1">
                  <a:lumMod val="95000"/>
                </a:schemeClr>
              </a:solidFill>
              <a:latin typeface="Baskerville Old Face" panose="02020602080505020303" pitchFamily="18" charset="0"/>
            </a:endParaRPr>
          </a:p>
        </p:txBody>
      </p:sp>
      <p:sp>
        <p:nvSpPr>
          <p:cNvPr id="3" name="Subtitle 2">
            <a:extLst>
              <a:ext uri="{FF2B5EF4-FFF2-40B4-BE49-F238E27FC236}">
                <a16:creationId xmlns:a16="http://schemas.microsoft.com/office/drawing/2014/main" id="{D5AD0093-5392-484B-8FE8-76BC3B4F9C59}"/>
              </a:ext>
            </a:extLst>
          </p:cNvPr>
          <p:cNvSpPr>
            <a:spLocks noGrp="1"/>
          </p:cNvSpPr>
          <p:nvPr>
            <p:ph type="subTitle" idx="1"/>
          </p:nvPr>
        </p:nvSpPr>
        <p:spPr>
          <a:xfrm>
            <a:off x="266330" y="3746380"/>
            <a:ext cx="3986074" cy="2867484"/>
          </a:xfrm>
        </p:spPr>
        <p:txBody>
          <a:bodyPr>
            <a:normAutofit fontScale="25000" lnSpcReduction="20000"/>
          </a:bodyPr>
          <a:lstStyle/>
          <a:p>
            <a:pPr algn="ctr"/>
            <a:endParaRPr lang="en-IN" sz="2400" b="1" u="sng" dirty="0">
              <a:solidFill>
                <a:schemeClr val="tx1"/>
              </a:solidFill>
              <a:latin typeface="Arial Rounded MT Bold" panose="020F0704030504030204" pitchFamily="34" charset="0"/>
            </a:endParaRPr>
          </a:p>
          <a:p>
            <a:pPr algn="ctr"/>
            <a:r>
              <a:rPr lang="en-IN" sz="11200" b="1" u="sng" dirty="0">
                <a:solidFill>
                  <a:schemeClr val="tx2">
                    <a:lumMod val="75000"/>
                  </a:schemeClr>
                </a:solidFill>
                <a:latin typeface="Arial Rounded MT Bold" panose="020F0704030504030204" pitchFamily="34" charset="0"/>
              </a:rPr>
              <a:t>Team Members:</a:t>
            </a:r>
          </a:p>
          <a:p>
            <a:pPr algn="ctr"/>
            <a:r>
              <a:rPr lang="en-IN" sz="11200" b="1" dirty="0">
                <a:solidFill>
                  <a:schemeClr val="tx2">
                    <a:lumMod val="75000"/>
                  </a:schemeClr>
                </a:solidFill>
                <a:latin typeface="Baskerville Old Face" panose="02020602080505020303" pitchFamily="18" charset="0"/>
              </a:rPr>
              <a:t>Dayanidhi</a:t>
            </a:r>
          </a:p>
          <a:p>
            <a:pPr algn="ctr"/>
            <a:r>
              <a:rPr lang="en-IN" sz="11200" b="1" dirty="0">
                <a:solidFill>
                  <a:schemeClr val="tx2">
                    <a:lumMod val="75000"/>
                  </a:schemeClr>
                </a:solidFill>
                <a:latin typeface="Baskerville Old Face" panose="02020602080505020303" pitchFamily="18" charset="0"/>
              </a:rPr>
              <a:t>Jyothi</a:t>
            </a:r>
          </a:p>
          <a:p>
            <a:pPr algn="ctr"/>
            <a:r>
              <a:rPr lang="en-IN" sz="11200" b="1" dirty="0">
                <a:solidFill>
                  <a:schemeClr val="tx2">
                    <a:lumMod val="75000"/>
                  </a:schemeClr>
                </a:solidFill>
                <a:latin typeface="Baskerville Old Face" panose="02020602080505020303" pitchFamily="18" charset="0"/>
              </a:rPr>
              <a:t>Sri </a:t>
            </a:r>
            <a:r>
              <a:rPr lang="en-IN" sz="11200" b="1" dirty="0" err="1">
                <a:solidFill>
                  <a:schemeClr val="tx2">
                    <a:lumMod val="75000"/>
                  </a:schemeClr>
                </a:solidFill>
                <a:latin typeface="Baskerville Old Face" panose="02020602080505020303" pitchFamily="18" charset="0"/>
              </a:rPr>
              <a:t>Latha</a:t>
            </a:r>
            <a:endParaRPr lang="en-IN" sz="11200" b="1" dirty="0">
              <a:solidFill>
                <a:schemeClr val="tx2">
                  <a:lumMod val="75000"/>
                </a:schemeClr>
              </a:solidFill>
              <a:latin typeface="Baskerville Old Face" panose="02020602080505020303" pitchFamily="18" charset="0"/>
            </a:endParaRPr>
          </a:p>
          <a:p>
            <a:pPr algn="ctr"/>
            <a:r>
              <a:rPr lang="en-IN" sz="11200" b="1" dirty="0">
                <a:solidFill>
                  <a:schemeClr val="tx2">
                    <a:lumMod val="75000"/>
                  </a:schemeClr>
                </a:solidFill>
                <a:latin typeface="Baskerville Old Face" panose="02020602080505020303" pitchFamily="18" charset="0"/>
              </a:rPr>
              <a:t>Varun</a:t>
            </a:r>
          </a:p>
          <a:p>
            <a:pPr algn="ctr"/>
            <a:r>
              <a:rPr lang="en-IN" sz="11200" b="1" dirty="0">
                <a:solidFill>
                  <a:schemeClr val="tx2">
                    <a:lumMod val="75000"/>
                  </a:schemeClr>
                </a:solidFill>
                <a:latin typeface="Baskerville Old Face" panose="02020602080505020303" pitchFamily="18" charset="0"/>
              </a:rPr>
              <a:t>Sri </a:t>
            </a:r>
            <a:r>
              <a:rPr lang="en-IN" sz="11200" b="1" dirty="0" err="1">
                <a:solidFill>
                  <a:schemeClr val="tx2">
                    <a:lumMod val="75000"/>
                  </a:schemeClr>
                </a:solidFill>
                <a:latin typeface="Baskerville Old Face" panose="02020602080505020303" pitchFamily="18" charset="0"/>
              </a:rPr>
              <a:t>Laasya</a:t>
            </a:r>
            <a:endParaRPr lang="en-IN" sz="11200" b="1" dirty="0">
              <a:solidFill>
                <a:schemeClr val="tx2">
                  <a:lumMod val="75000"/>
                </a:schemeClr>
              </a:solidFill>
              <a:latin typeface="Baskerville Old Face" panose="02020602080505020303" pitchFamily="18" charset="0"/>
            </a:endParaRPr>
          </a:p>
          <a:p>
            <a:pPr algn="ctr"/>
            <a:r>
              <a:rPr lang="en-IN" sz="2400" b="1" dirty="0">
                <a:solidFill>
                  <a:schemeClr val="tx1"/>
                </a:solidFill>
              </a:rPr>
              <a:t>	</a:t>
            </a:r>
            <a:r>
              <a:rPr lang="en-IN" b="1" dirty="0">
                <a:solidFill>
                  <a:schemeClr val="tx1"/>
                </a:solidFill>
              </a:rPr>
              <a:t>				</a:t>
            </a:r>
            <a:endParaRPr lang="en-IN" dirty="0"/>
          </a:p>
        </p:txBody>
      </p:sp>
      <p:pic>
        <p:nvPicPr>
          <p:cNvPr id="4" name="Picture 3">
            <a:extLst>
              <a:ext uri="{FF2B5EF4-FFF2-40B4-BE49-F238E27FC236}">
                <a16:creationId xmlns:a16="http://schemas.microsoft.com/office/drawing/2014/main" id="{11BF188E-7F62-4EEB-8D55-96C0400B3205}"/>
              </a:ext>
            </a:extLst>
          </p:cNvPr>
          <p:cNvPicPr>
            <a:picLocks noChangeAspect="1"/>
          </p:cNvPicPr>
          <p:nvPr/>
        </p:nvPicPr>
        <p:blipFill>
          <a:blip r:embed="rId2"/>
          <a:stretch>
            <a:fillRect/>
          </a:stretch>
        </p:blipFill>
        <p:spPr>
          <a:xfrm>
            <a:off x="4383023" y="0"/>
            <a:ext cx="7808977" cy="6858000"/>
          </a:xfrm>
          <a:prstGeom prst="rect">
            <a:avLst/>
          </a:prstGeom>
        </p:spPr>
      </p:pic>
      <p:cxnSp>
        <p:nvCxnSpPr>
          <p:cNvPr id="8" name="Straight Connector 7">
            <a:extLst>
              <a:ext uri="{FF2B5EF4-FFF2-40B4-BE49-F238E27FC236}">
                <a16:creationId xmlns:a16="http://schemas.microsoft.com/office/drawing/2014/main" id="{394C8161-5D37-4F5F-8A63-78FDDA3CD05E}"/>
              </a:ext>
            </a:extLst>
          </p:cNvPr>
          <p:cNvCxnSpPr>
            <a:cxnSpLocks/>
          </p:cNvCxnSpPr>
          <p:nvPr/>
        </p:nvCxnSpPr>
        <p:spPr>
          <a:xfrm>
            <a:off x="946239" y="3507888"/>
            <a:ext cx="2626256" cy="0"/>
          </a:xfrm>
          <a:prstGeom prst="line">
            <a:avLst/>
          </a:prstGeom>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957263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E2BA7-C922-44CF-A3EB-04778027CAD1}"/>
              </a:ext>
            </a:extLst>
          </p:cNvPr>
          <p:cNvSpPr>
            <a:spLocks noGrp="1"/>
          </p:cNvSpPr>
          <p:nvPr>
            <p:ph type="title"/>
          </p:nvPr>
        </p:nvSpPr>
        <p:spPr>
          <a:xfrm>
            <a:off x="839788" y="816746"/>
            <a:ext cx="10515600" cy="852256"/>
          </a:xfrm>
        </p:spPr>
        <p:txBody>
          <a:bodyPr/>
          <a:lstStyle/>
          <a:p>
            <a:r>
              <a:rPr lang="en-US" sz="4400" b="1" dirty="0">
                <a:solidFill>
                  <a:schemeClr val="tx1"/>
                </a:solidFill>
                <a:latin typeface="Bahnschrift" panose="020B0502040204020203" pitchFamily="34" charset="0"/>
              </a:rPr>
              <a:t>INTRODUCTION</a:t>
            </a:r>
            <a:endParaRPr lang="en-US" sz="4400" dirty="0">
              <a:solidFill>
                <a:schemeClr val="tx1"/>
              </a:solidFill>
              <a:latin typeface="Bahnschrift" panose="020B0502040204020203" pitchFamily="34" charset="0"/>
            </a:endParaRPr>
          </a:p>
        </p:txBody>
      </p:sp>
      <p:sp>
        <p:nvSpPr>
          <p:cNvPr id="3" name="Text Placeholder 2">
            <a:extLst>
              <a:ext uri="{FF2B5EF4-FFF2-40B4-BE49-F238E27FC236}">
                <a16:creationId xmlns:a16="http://schemas.microsoft.com/office/drawing/2014/main" id="{527E0624-0316-4666-958B-0D00C5980D21}"/>
              </a:ext>
            </a:extLst>
          </p:cNvPr>
          <p:cNvSpPr>
            <a:spLocks noGrp="1"/>
          </p:cNvSpPr>
          <p:nvPr>
            <p:ph type="body" idx="1"/>
          </p:nvPr>
        </p:nvSpPr>
        <p:spPr>
          <a:xfrm rot="16739332" flipH="1" flipV="1">
            <a:off x="11952653" y="6607174"/>
            <a:ext cx="221662" cy="501651"/>
          </a:xfrm>
        </p:spPr>
        <p:txBody>
          <a:bodyPr/>
          <a:lstStyle/>
          <a:p>
            <a:r>
              <a:rPr lang="en-US" dirty="0"/>
              <a:t>.</a:t>
            </a:r>
          </a:p>
        </p:txBody>
      </p:sp>
      <p:sp>
        <p:nvSpPr>
          <p:cNvPr id="4" name="Content Placeholder 3">
            <a:extLst>
              <a:ext uri="{FF2B5EF4-FFF2-40B4-BE49-F238E27FC236}">
                <a16:creationId xmlns:a16="http://schemas.microsoft.com/office/drawing/2014/main" id="{C1F96C3A-02B1-4EE9-A6DF-E1466122B03F}"/>
              </a:ext>
            </a:extLst>
          </p:cNvPr>
          <p:cNvSpPr>
            <a:spLocks noGrp="1"/>
          </p:cNvSpPr>
          <p:nvPr>
            <p:ph sz="half" idx="2"/>
          </p:nvPr>
        </p:nvSpPr>
        <p:spPr>
          <a:xfrm>
            <a:off x="683581" y="1038688"/>
            <a:ext cx="11114842" cy="3045600"/>
          </a:xfrm>
        </p:spPr>
        <p:txBody>
          <a:bodyPr>
            <a:normAutofit/>
          </a:bodyPr>
          <a:lstStyle/>
          <a:p>
            <a:pPr marL="0" indent="0">
              <a:buNone/>
            </a:pPr>
            <a:endParaRPr lang="en-US" sz="2000" b="0" i="0" dirty="0">
              <a:effectLst/>
              <a:latin typeface="Papyrus" panose="03070502060502030205" pitchFamily="66" charset="0"/>
            </a:endParaRPr>
          </a:p>
          <a:p>
            <a:pPr marL="0" indent="0">
              <a:buNone/>
            </a:pPr>
            <a:r>
              <a:rPr lang="en-US" sz="5700" b="0" i="0" dirty="0">
                <a:effectLst/>
                <a:latin typeface="Papyrus" panose="03070502060502030205" pitchFamily="66" charset="0"/>
              </a:rPr>
              <a:t>. </a:t>
            </a:r>
            <a:r>
              <a:rPr lang="en-US" b="0" i="0" dirty="0">
                <a:effectLst/>
                <a:latin typeface="Papyrus" panose="03070502060502030205" pitchFamily="66" charset="0"/>
              </a:rPr>
              <a:t>A </a:t>
            </a:r>
            <a:r>
              <a:rPr lang="en-US" i="0" dirty="0">
                <a:effectLst/>
                <a:latin typeface="Papyrus" panose="03070502060502030205" pitchFamily="66" charset="0"/>
              </a:rPr>
              <a:t>tribe</a:t>
            </a:r>
            <a:r>
              <a:rPr lang="en-US" b="0" i="0" dirty="0">
                <a:effectLst/>
                <a:latin typeface="Papyrus" panose="03070502060502030205" pitchFamily="66" charset="0"/>
              </a:rPr>
              <a:t> is a </a:t>
            </a:r>
            <a:r>
              <a:rPr lang="en-US" dirty="0">
                <a:latin typeface="Papyrus" panose="03070502060502030205" pitchFamily="66" charset="0"/>
              </a:rPr>
              <a:t>group</a:t>
            </a:r>
            <a:r>
              <a:rPr lang="en-US" b="0" i="0" dirty="0">
                <a:effectLst/>
                <a:latin typeface="Papyrus" panose="03070502060502030205" pitchFamily="66" charset="0"/>
              </a:rPr>
              <a:t> of people who live and work together in a shared geographical area. A tribe has a common culture, dialect and religion. They also have a strong sense of unity. The tribe is usually</a:t>
            </a:r>
          </a:p>
          <a:p>
            <a:pPr marL="0" indent="0">
              <a:buNone/>
            </a:pPr>
            <a:r>
              <a:rPr lang="en-US" b="0" i="0" dirty="0">
                <a:effectLst/>
                <a:latin typeface="Papyrus" panose="03070502060502030205" pitchFamily="66" charset="0"/>
              </a:rPr>
              <a:t>headed by a chief. A </a:t>
            </a:r>
            <a:r>
              <a:rPr lang="en-US" i="1" dirty="0">
                <a:latin typeface="Papyrus" panose="03070502060502030205" pitchFamily="66" charset="0"/>
              </a:rPr>
              <a:t>tribal </a:t>
            </a:r>
            <a:r>
              <a:rPr lang="en-US" b="0" i="1" dirty="0">
                <a:effectLst/>
                <a:latin typeface="Papyrus" panose="03070502060502030205" pitchFamily="66" charset="0"/>
              </a:rPr>
              <a:t>society </a:t>
            </a:r>
            <a:r>
              <a:rPr lang="en-US" b="0" i="0" dirty="0">
                <a:effectLst/>
                <a:latin typeface="Papyrus" panose="03070502060502030205" pitchFamily="66" charset="0"/>
              </a:rPr>
              <a:t> is a group of tribes organized around </a:t>
            </a:r>
            <a:r>
              <a:rPr lang="en-US" dirty="0">
                <a:latin typeface="Papyrus" panose="03070502060502030205" pitchFamily="66" charset="0"/>
              </a:rPr>
              <a:t>kinships</a:t>
            </a:r>
            <a:r>
              <a:rPr lang="en-US" b="0" i="0" dirty="0">
                <a:effectLst/>
                <a:latin typeface="Papyrus" panose="03070502060502030205" pitchFamily="66" charset="0"/>
              </a:rPr>
              <a:t>. Tribes represent a </a:t>
            </a:r>
          </a:p>
          <a:p>
            <a:pPr marL="0" indent="0">
              <a:buNone/>
            </a:pPr>
            <a:r>
              <a:rPr lang="en-US" b="0" i="0" dirty="0">
                <a:effectLst/>
                <a:latin typeface="Papyrus" panose="03070502060502030205" pitchFamily="66" charset="0"/>
              </a:rPr>
              <a:t>part in </a:t>
            </a:r>
            <a:r>
              <a:rPr lang="en-US" dirty="0">
                <a:latin typeface="Papyrus" panose="03070502060502030205" pitchFamily="66" charset="0"/>
              </a:rPr>
              <a:t>social evolution</a:t>
            </a:r>
            <a:r>
              <a:rPr lang="en-US" b="0" i="0" dirty="0">
                <a:effectLst/>
                <a:latin typeface="Papyrus" panose="03070502060502030205" pitchFamily="66" charset="0"/>
              </a:rPr>
              <a:t> between </a:t>
            </a:r>
            <a:r>
              <a:rPr lang="en-US" dirty="0">
                <a:latin typeface="Papyrus" panose="03070502060502030205" pitchFamily="66" charset="0"/>
              </a:rPr>
              <a:t>bands</a:t>
            </a:r>
            <a:r>
              <a:rPr lang="en-US" b="0" i="0" dirty="0">
                <a:effectLst/>
                <a:latin typeface="Papyrus" panose="03070502060502030205" pitchFamily="66" charset="0"/>
              </a:rPr>
              <a:t> and nations.</a:t>
            </a:r>
          </a:p>
          <a:p>
            <a:pPr lvl="0"/>
            <a:endParaRPr lang="en-US" dirty="0"/>
          </a:p>
        </p:txBody>
      </p:sp>
      <p:sp>
        <p:nvSpPr>
          <p:cNvPr id="6" name="Content Placeholder 5">
            <a:extLst>
              <a:ext uri="{FF2B5EF4-FFF2-40B4-BE49-F238E27FC236}">
                <a16:creationId xmlns:a16="http://schemas.microsoft.com/office/drawing/2014/main" id="{3075D459-E103-44CB-BFE1-D43EA3272A11}"/>
              </a:ext>
            </a:extLst>
          </p:cNvPr>
          <p:cNvSpPr>
            <a:spLocks noGrp="1"/>
          </p:cNvSpPr>
          <p:nvPr>
            <p:ph sz="quarter" idx="4"/>
          </p:nvPr>
        </p:nvSpPr>
        <p:spPr>
          <a:xfrm>
            <a:off x="683581" y="3602736"/>
            <a:ext cx="10947587" cy="2753614"/>
          </a:xfrm>
        </p:spPr>
        <p:txBody>
          <a:bodyPr>
            <a:normAutofit/>
          </a:bodyPr>
          <a:lstStyle/>
          <a:p>
            <a:pPr marL="0" indent="0">
              <a:buNone/>
            </a:pPr>
            <a:r>
              <a:rPr lang="en-US" sz="4400" b="0" i="0" dirty="0">
                <a:solidFill>
                  <a:schemeClr val="tx1"/>
                </a:solidFill>
                <a:effectLst/>
                <a:latin typeface="Papyrus" panose="03070502060502030205" pitchFamily="66" charset="0"/>
              </a:rPr>
              <a:t>. </a:t>
            </a:r>
            <a:r>
              <a:rPr lang="en-US" b="0" i="0" dirty="0">
                <a:solidFill>
                  <a:schemeClr val="tx1"/>
                </a:solidFill>
                <a:effectLst/>
                <a:latin typeface="Papyrus" panose="03070502060502030205" pitchFamily="66" charset="0"/>
              </a:rPr>
              <a:t>Tribal people constitute 8.6% of the nation's total population, and most of them spend the greater part of their lives in the proximity of trees and villages or clans near to the forest. There are so many </a:t>
            </a:r>
          </a:p>
          <a:p>
            <a:pPr marL="0" indent="0">
              <a:buNone/>
            </a:pPr>
            <a:r>
              <a:rPr lang="en-US" b="0" i="0" dirty="0">
                <a:solidFill>
                  <a:schemeClr val="tx1"/>
                </a:solidFill>
                <a:effectLst/>
                <a:latin typeface="Papyrus" panose="03070502060502030205" pitchFamily="66" charset="0"/>
              </a:rPr>
              <a:t>challenges faced by these people out of which Human-wildlife conflict </a:t>
            </a:r>
            <a:r>
              <a:rPr lang="en-US" i="0" dirty="0">
                <a:solidFill>
                  <a:schemeClr val="tx1"/>
                </a:solidFill>
                <a:effectLst/>
                <a:latin typeface="Papyrus" panose="03070502060502030205" pitchFamily="66" charset="0"/>
              </a:rPr>
              <a:t>(Human-wildlife conflict refers </a:t>
            </a:r>
          </a:p>
          <a:p>
            <a:pPr marL="0" indent="0">
              <a:buNone/>
            </a:pPr>
            <a:r>
              <a:rPr lang="en-US" i="0" dirty="0">
                <a:solidFill>
                  <a:schemeClr val="tx1"/>
                </a:solidFill>
                <a:effectLst/>
                <a:latin typeface="Papyrus" panose="03070502060502030205" pitchFamily="66" charset="0"/>
              </a:rPr>
              <a:t>to the interaction between wild animals and humans, and the resultant negative impact on people, </a:t>
            </a:r>
          </a:p>
          <a:p>
            <a:pPr marL="0" indent="0">
              <a:buNone/>
            </a:pPr>
            <a:r>
              <a:rPr lang="en-US" i="0" dirty="0">
                <a:solidFill>
                  <a:schemeClr val="tx1"/>
                </a:solidFill>
                <a:effectLst/>
                <a:latin typeface="Papyrus" panose="03070502060502030205" pitchFamily="66" charset="0"/>
              </a:rPr>
              <a:t>animals, resources, and habitats)  </a:t>
            </a:r>
            <a:r>
              <a:rPr lang="en-US" b="0" i="0" dirty="0">
                <a:solidFill>
                  <a:schemeClr val="tx1"/>
                </a:solidFill>
                <a:effectLst/>
                <a:latin typeface="Papyrus" panose="03070502060502030205" pitchFamily="66" charset="0"/>
              </a:rPr>
              <a:t>is a serious challenge undermining the protection of tribal regions</a:t>
            </a:r>
            <a:endParaRPr lang="en-IN" dirty="0">
              <a:latin typeface="Papyrus" panose="03070502060502030205" pitchFamily="66" charset="0"/>
            </a:endParaRPr>
          </a:p>
          <a:p>
            <a:pPr marL="0" indent="0">
              <a:buNone/>
            </a:pPr>
            <a:endParaRPr lang="en-US" dirty="0"/>
          </a:p>
        </p:txBody>
      </p:sp>
      <p:sp>
        <p:nvSpPr>
          <p:cNvPr id="56" name="Date Placeholder 55">
            <a:extLst>
              <a:ext uri="{FF2B5EF4-FFF2-40B4-BE49-F238E27FC236}">
                <a16:creationId xmlns:a16="http://schemas.microsoft.com/office/drawing/2014/main" id="{9D8B88D2-ABEB-44EA-AC44-BDDD8B4F8E38}"/>
              </a:ext>
            </a:extLst>
          </p:cNvPr>
          <p:cNvSpPr>
            <a:spLocks noGrp="1"/>
          </p:cNvSpPr>
          <p:nvPr>
            <p:ph type="dt" sz="half" idx="15"/>
          </p:nvPr>
        </p:nvSpPr>
        <p:spPr>
          <a:xfrm flipH="1">
            <a:off x="0" y="6356350"/>
            <a:ext cx="118872" cy="365125"/>
          </a:xfrm>
        </p:spPr>
        <p:txBody>
          <a:bodyPr/>
          <a:lstStyle/>
          <a:p>
            <a:r>
              <a:rPr lang="en-US" dirty="0"/>
              <a:t>.</a:t>
            </a:r>
          </a:p>
        </p:txBody>
      </p:sp>
      <p:sp>
        <p:nvSpPr>
          <p:cNvPr id="57" name="Footer Placeholder 56">
            <a:extLst>
              <a:ext uri="{FF2B5EF4-FFF2-40B4-BE49-F238E27FC236}">
                <a16:creationId xmlns:a16="http://schemas.microsoft.com/office/drawing/2014/main" id="{EEAC1B44-EC3F-4A4E-B3F7-34E3C8944F8A}"/>
              </a:ext>
            </a:extLst>
          </p:cNvPr>
          <p:cNvSpPr>
            <a:spLocks noGrp="1"/>
          </p:cNvSpPr>
          <p:nvPr>
            <p:ph type="ftr" sz="quarter" idx="16"/>
          </p:nvPr>
        </p:nvSpPr>
        <p:spPr>
          <a:xfrm flipV="1">
            <a:off x="3581399" y="7079939"/>
            <a:ext cx="5029203" cy="45719"/>
          </a:xfrm>
        </p:spPr>
        <p:txBody>
          <a:bodyPr/>
          <a:lstStyle/>
          <a:p>
            <a:endParaRPr lang="en-US" dirty="0"/>
          </a:p>
        </p:txBody>
      </p:sp>
      <p:sp>
        <p:nvSpPr>
          <p:cNvPr id="10" name="Text Placeholder 9">
            <a:extLst>
              <a:ext uri="{FF2B5EF4-FFF2-40B4-BE49-F238E27FC236}">
                <a16:creationId xmlns:a16="http://schemas.microsoft.com/office/drawing/2014/main" id="{B34C065B-65C4-4973-9711-7F840BB350A0}"/>
              </a:ext>
            </a:extLst>
          </p:cNvPr>
          <p:cNvSpPr>
            <a:spLocks noGrp="1"/>
          </p:cNvSpPr>
          <p:nvPr>
            <p:ph type="body" sz="quarter" idx="13"/>
          </p:nvPr>
        </p:nvSpPr>
        <p:spPr>
          <a:xfrm>
            <a:off x="12146281" y="896582"/>
            <a:ext cx="45719" cy="772420"/>
          </a:xfrm>
        </p:spPr>
        <p:txBody>
          <a:bodyPr/>
          <a:lstStyle/>
          <a:p>
            <a:r>
              <a:rPr lang="en-US" dirty="0"/>
              <a:t>.</a:t>
            </a:r>
            <a:endParaRPr lang="en-IN" dirty="0"/>
          </a:p>
        </p:txBody>
      </p:sp>
      <p:pic>
        <p:nvPicPr>
          <p:cNvPr id="12" name="Graphic 11" descr="Gears">
            <a:extLst>
              <a:ext uri="{FF2B5EF4-FFF2-40B4-BE49-F238E27FC236}">
                <a16:creationId xmlns:a16="http://schemas.microsoft.com/office/drawing/2014/main" id="{C37307B0-22E9-4EDF-8642-23FF4EA20B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79235" y="304233"/>
            <a:ext cx="858741" cy="858741"/>
          </a:xfrm>
          <a:prstGeom prst="rect">
            <a:avLst/>
          </a:prstGeom>
        </p:spPr>
      </p:pic>
    </p:spTree>
    <p:extLst>
      <p:ext uri="{BB962C8B-B14F-4D97-AF65-F5344CB8AC3E}">
        <p14:creationId xmlns:p14="http://schemas.microsoft.com/office/powerpoint/2010/main" val="2942449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6257F-7264-4E7B-BFA9-B2C2DCE5E215}"/>
              </a:ext>
            </a:extLst>
          </p:cNvPr>
          <p:cNvSpPr>
            <a:spLocks noGrp="1"/>
          </p:cNvSpPr>
          <p:nvPr>
            <p:ph type="ctrTitle"/>
          </p:nvPr>
        </p:nvSpPr>
        <p:spPr>
          <a:xfrm>
            <a:off x="429768" y="201168"/>
            <a:ext cx="1325880" cy="6748272"/>
          </a:xfrm>
        </p:spPr>
        <p:txBody>
          <a:bodyPr>
            <a:normAutofit fontScale="90000"/>
          </a:bodyPr>
          <a:lstStyle/>
          <a:p>
            <a:r>
              <a:rPr lang="en-US" sz="4000" dirty="0">
                <a:solidFill>
                  <a:srgbClr val="AE9ED6"/>
                </a:solidFill>
                <a:latin typeface="Algerian" panose="04020705040A02060702" pitchFamily="82" charset="0"/>
              </a:rPr>
              <a:t>I</a:t>
            </a:r>
            <a:br>
              <a:rPr lang="en-US" sz="4000" dirty="0">
                <a:solidFill>
                  <a:srgbClr val="AE9ED6"/>
                </a:solidFill>
                <a:latin typeface="Algerian" panose="04020705040A02060702" pitchFamily="82" charset="0"/>
              </a:rPr>
            </a:br>
            <a:r>
              <a:rPr lang="en-US" sz="4000" dirty="0">
                <a:solidFill>
                  <a:srgbClr val="AE9ED6"/>
                </a:solidFill>
                <a:latin typeface="Algerian" panose="04020705040A02060702" pitchFamily="82" charset="0"/>
              </a:rPr>
              <a:t>N</a:t>
            </a:r>
            <a:br>
              <a:rPr lang="en-US" sz="4000" dirty="0">
                <a:solidFill>
                  <a:srgbClr val="AE9ED6"/>
                </a:solidFill>
                <a:latin typeface="Algerian" panose="04020705040A02060702" pitchFamily="82" charset="0"/>
              </a:rPr>
            </a:br>
            <a:r>
              <a:rPr lang="en-US" sz="4000" dirty="0">
                <a:solidFill>
                  <a:srgbClr val="AE9ED6"/>
                </a:solidFill>
                <a:latin typeface="Algerian" panose="04020705040A02060702" pitchFamily="82" charset="0"/>
              </a:rPr>
              <a:t>T</a:t>
            </a:r>
            <a:br>
              <a:rPr lang="en-US" sz="4000" dirty="0">
                <a:solidFill>
                  <a:srgbClr val="AE9ED6"/>
                </a:solidFill>
                <a:latin typeface="Algerian" panose="04020705040A02060702" pitchFamily="82" charset="0"/>
              </a:rPr>
            </a:br>
            <a:r>
              <a:rPr lang="en-US" sz="4000" dirty="0">
                <a:solidFill>
                  <a:srgbClr val="AE9ED6"/>
                </a:solidFill>
                <a:latin typeface="Algerian" panose="04020705040A02060702" pitchFamily="82" charset="0"/>
              </a:rPr>
              <a:t>R</a:t>
            </a:r>
            <a:br>
              <a:rPr lang="en-US" sz="4000" dirty="0">
                <a:solidFill>
                  <a:srgbClr val="AE9ED6"/>
                </a:solidFill>
                <a:latin typeface="Algerian" panose="04020705040A02060702" pitchFamily="82" charset="0"/>
              </a:rPr>
            </a:br>
            <a:r>
              <a:rPr lang="en-US" sz="4000" dirty="0">
                <a:solidFill>
                  <a:srgbClr val="AE9ED6"/>
                </a:solidFill>
                <a:latin typeface="Algerian" panose="04020705040A02060702" pitchFamily="82" charset="0"/>
              </a:rPr>
              <a:t>O</a:t>
            </a:r>
            <a:br>
              <a:rPr lang="en-US" sz="4000" dirty="0">
                <a:solidFill>
                  <a:srgbClr val="AE9ED6"/>
                </a:solidFill>
                <a:latin typeface="Algerian" panose="04020705040A02060702" pitchFamily="82" charset="0"/>
              </a:rPr>
            </a:br>
            <a:r>
              <a:rPr lang="en-US" sz="4000" dirty="0">
                <a:solidFill>
                  <a:srgbClr val="AE9ED6"/>
                </a:solidFill>
                <a:latin typeface="Algerian" panose="04020705040A02060702" pitchFamily="82" charset="0"/>
              </a:rPr>
              <a:t>D</a:t>
            </a:r>
            <a:br>
              <a:rPr lang="en-US" sz="4000" dirty="0">
                <a:solidFill>
                  <a:srgbClr val="AE9ED6"/>
                </a:solidFill>
                <a:latin typeface="Algerian" panose="04020705040A02060702" pitchFamily="82" charset="0"/>
              </a:rPr>
            </a:br>
            <a:r>
              <a:rPr lang="en-US" sz="4000" dirty="0">
                <a:solidFill>
                  <a:srgbClr val="AE9ED6"/>
                </a:solidFill>
                <a:latin typeface="Algerian" panose="04020705040A02060702" pitchFamily="82" charset="0"/>
              </a:rPr>
              <a:t>U</a:t>
            </a:r>
            <a:br>
              <a:rPr lang="en-US" sz="4000" dirty="0">
                <a:solidFill>
                  <a:srgbClr val="AE9ED6"/>
                </a:solidFill>
                <a:latin typeface="Algerian" panose="04020705040A02060702" pitchFamily="82" charset="0"/>
              </a:rPr>
            </a:br>
            <a:r>
              <a:rPr lang="en-US" sz="4000" dirty="0">
                <a:solidFill>
                  <a:srgbClr val="AE9ED6"/>
                </a:solidFill>
                <a:latin typeface="Algerian" panose="04020705040A02060702" pitchFamily="82" charset="0"/>
              </a:rPr>
              <a:t>C</a:t>
            </a:r>
            <a:br>
              <a:rPr lang="en-US" sz="4000" dirty="0">
                <a:solidFill>
                  <a:srgbClr val="AE9ED6"/>
                </a:solidFill>
                <a:latin typeface="Algerian" panose="04020705040A02060702" pitchFamily="82" charset="0"/>
              </a:rPr>
            </a:br>
            <a:r>
              <a:rPr lang="en-US" sz="4000" dirty="0">
                <a:solidFill>
                  <a:srgbClr val="AE9ED6"/>
                </a:solidFill>
                <a:latin typeface="Algerian" panose="04020705040A02060702" pitchFamily="82" charset="0"/>
              </a:rPr>
              <a:t>T</a:t>
            </a:r>
            <a:br>
              <a:rPr lang="en-US" sz="4000" dirty="0">
                <a:solidFill>
                  <a:srgbClr val="AE9ED6"/>
                </a:solidFill>
                <a:latin typeface="Algerian" panose="04020705040A02060702" pitchFamily="82" charset="0"/>
              </a:rPr>
            </a:br>
            <a:r>
              <a:rPr lang="en-US" sz="4000" dirty="0">
                <a:solidFill>
                  <a:srgbClr val="AE9ED6"/>
                </a:solidFill>
                <a:latin typeface="Algerian" panose="04020705040A02060702" pitchFamily="82" charset="0"/>
              </a:rPr>
              <a:t>I</a:t>
            </a:r>
            <a:br>
              <a:rPr lang="en-US" sz="4000" dirty="0">
                <a:solidFill>
                  <a:srgbClr val="AE9ED6"/>
                </a:solidFill>
                <a:latin typeface="Algerian" panose="04020705040A02060702" pitchFamily="82" charset="0"/>
              </a:rPr>
            </a:br>
            <a:r>
              <a:rPr lang="en-US" sz="4000" dirty="0">
                <a:solidFill>
                  <a:srgbClr val="AE9ED6"/>
                </a:solidFill>
                <a:latin typeface="Algerian" panose="04020705040A02060702" pitchFamily="82" charset="0"/>
              </a:rPr>
              <a:t>O</a:t>
            </a:r>
            <a:br>
              <a:rPr lang="en-US" sz="4000" dirty="0">
                <a:solidFill>
                  <a:srgbClr val="AE9ED6"/>
                </a:solidFill>
                <a:latin typeface="Algerian" panose="04020705040A02060702" pitchFamily="82" charset="0"/>
              </a:rPr>
            </a:br>
            <a:r>
              <a:rPr lang="en-US" sz="4000" dirty="0">
                <a:solidFill>
                  <a:srgbClr val="AE9ED6"/>
                </a:solidFill>
                <a:latin typeface="Algerian" panose="04020705040A02060702" pitchFamily="82" charset="0"/>
              </a:rPr>
              <a:t>N</a:t>
            </a:r>
            <a:br>
              <a:rPr lang="en-US" sz="1200" dirty="0">
                <a:solidFill>
                  <a:srgbClr val="AE9ED6"/>
                </a:solidFill>
                <a:latin typeface="Bahnschrift Light" panose="020B0502040204020203" pitchFamily="34" charset="0"/>
              </a:rPr>
            </a:br>
            <a:endParaRPr lang="en-IN" sz="1200" dirty="0">
              <a:solidFill>
                <a:srgbClr val="AE9ED6"/>
              </a:solidFill>
              <a:latin typeface="Bahnschrift Light" panose="020B0502040204020203" pitchFamily="34" charset="0"/>
            </a:endParaRPr>
          </a:p>
        </p:txBody>
      </p:sp>
      <p:sp>
        <p:nvSpPr>
          <p:cNvPr id="3" name="Subtitle 2">
            <a:extLst>
              <a:ext uri="{FF2B5EF4-FFF2-40B4-BE49-F238E27FC236}">
                <a16:creationId xmlns:a16="http://schemas.microsoft.com/office/drawing/2014/main" id="{BEFB34B7-AB7E-4535-B88D-A897642894EE}"/>
              </a:ext>
            </a:extLst>
          </p:cNvPr>
          <p:cNvSpPr>
            <a:spLocks noGrp="1"/>
          </p:cNvSpPr>
          <p:nvPr>
            <p:ph type="subTitle" idx="1"/>
          </p:nvPr>
        </p:nvSpPr>
        <p:spPr>
          <a:xfrm flipV="1">
            <a:off x="3749040" y="155448"/>
            <a:ext cx="45719" cy="45719"/>
          </a:xfrm>
        </p:spPr>
        <p:txBody>
          <a:bodyPr>
            <a:normAutofit fontScale="25000" lnSpcReduction="20000"/>
          </a:bodyPr>
          <a:lstStyle/>
          <a:p>
            <a:r>
              <a:rPr lang="en-US" sz="2000" dirty="0">
                <a:solidFill>
                  <a:schemeClr val="tx1"/>
                </a:solidFill>
                <a:effectLst/>
                <a:latin typeface="Papyrus" panose="03070502060502030205" pitchFamily="66" charset="0"/>
              </a:rPr>
              <a:t>.</a:t>
            </a:r>
          </a:p>
        </p:txBody>
      </p:sp>
      <p:sp>
        <p:nvSpPr>
          <p:cNvPr id="4" name="Rectangle 3">
            <a:extLst>
              <a:ext uri="{FF2B5EF4-FFF2-40B4-BE49-F238E27FC236}">
                <a16:creationId xmlns:a16="http://schemas.microsoft.com/office/drawing/2014/main" id="{74D30162-EC8B-47F2-8540-35ABF2F07A38}"/>
              </a:ext>
            </a:extLst>
          </p:cNvPr>
          <p:cNvSpPr/>
          <p:nvPr/>
        </p:nvSpPr>
        <p:spPr>
          <a:xfrm rot="10800000" flipH="1" flipV="1">
            <a:off x="10440140" y="-1"/>
            <a:ext cx="674703" cy="11984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400" dirty="0">
              <a:latin typeface="Algerian" panose="04020705040A02060702" pitchFamily="82" charset="0"/>
            </a:endParaRPr>
          </a:p>
        </p:txBody>
      </p:sp>
      <p:sp>
        <p:nvSpPr>
          <p:cNvPr id="6" name="TextBox 5">
            <a:extLst>
              <a:ext uri="{FF2B5EF4-FFF2-40B4-BE49-F238E27FC236}">
                <a16:creationId xmlns:a16="http://schemas.microsoft.com/office/drawing/2014/main" id="{897585D4-6A62-4917-8762-16AF1D5C6097}"/>
              </a:ext>
            </a:extLst>
          </p:cNvPr>
          <p:cNvSpPr txBox="1"/>
          <p:nvPr/>
        </p:nvSpPr>
        <p:spPr>
          <a:xfrm>
            <a:off x="1892809" y="1536192"/>
            <a:ext cx="8547330" cy="4093428"/>
          </a:xfrm>
          <a:prstGeom prst="rect">
            <a:avLst/>
          </a:prstGeom>
          <a:noFill/>
        </p:spPr>
        <p:txBody>
          <a:bodyPr wrap="square">
            <a:spAutoFit/>
          </a:bodyPr>
          <a:lstStyle/>
          <a:p>
            <a:r>
              <a:rPr lang="en-US" sz="2000" b="0" i="0" dirty="0">
                <a:solidFill>
                  <a:schemeClr val="tx1"/>
                </a:solidFill>
                <a:effectLst/>
                <a:latin typeface="Papyrus" panose="03070502060502030205" pitchFamily="66" charset="0"/>
              </a:rPr>
              <a:t>The major types of human-wildlife conflict in the area include crop-raiding, </a:t>
            </a:r>
          </a:p>
          <a:p>
            <a:endParaRPr lang="en-US" sz="2000" dirty="0">
              <a:latin typeface="Papyrus" panose="03070502060502030205" pitchFamily="66" charset="0"/>
            </a:endParaRPr>
          </a:p>
          <a:p>
            <a:r>
              <a:rPr lang="en-US" sz="2000" b="0" i="0" dirty="0">
                <a:solidFill>
                  <a:schemeClr val="tx1"/>
                </a:solidFill>
                <a:effectLst/>
                <a:latin typeface="Papyrus" panose="03070502060502030205" pitchFamily="66" charset="0"/>
              </a:rPr>
              <a:t>livestock predation, increased risk of livestock diseases, and direct threats to </a:t>
            </a:r>
          </a:p>
          <a:p>
            <a:endParaRPr lang="en-US" sz="2000" dirty="0">
              <a:latin typeface="Papyrus" panose="03070502060502030205" pitchFamily="66" charset="0"/>
            </a:endParaRPr>
          </a:p>
          <a:p>
            <a:r>
              <a:rPr lang="en-US" sz="2000" b="0" i="0" dirty="0">
                <a:solidFill>
                  <a:schemeClr val="tx1"/>
                </a:solidFill>
                <a:effectLst/>
                <a:latin typeface="Papyrus" panose="03070502060502030205" pitchFamily="66" charset="0"/>
              </a:rPr>
              <a:t>human life. so Active measures are to be implemented to mitigate these </a:t>
            </a:r>
          </a:p>
          <a:p>
            <a:endParaRPr lang="en-US" sz="2000" dirty="0">
              <a:latin typeface="Papyrus" panose="03070502060502030205" pitchFamily="66" charset="0"/>
            </a:endParaRPr>
          </a:p>
          <a:p>
            <a:r>
              <a:rPr lang="en-US" sz="2000" b="0" i="0" dirty="0">
                <a:solidFill>
                  <a:schemeClr val="tx1"/>
                </a:solidFill>
                <a:effectLst/>
                <a:latin typeface="Papyrus" panose="03070502060502030205" pitchFamily="66" charset="0"/>
              </a:rPr>
              <a:t>problems and safeguard the future of the wildlife. Hence we came up with </a:t>
            </a:r>
          </a:p>
          <a:p>
            <a:endParaRPr lang="en-US" sz="2000" dirty="0">
              <a:latin typeface="Papyrus" panose="03070502060502030205" pitchFamily="66" charset="0"/>
            </a:endParaRPr>
          </a:p>
          <a:p>
            <a:r>
              <a:rPr lang="en-US" sz="2000" b="0" i="0" dirty="0">
                <a:solidFill>
                  <a:schemeClr val="tx1"/>
                </a:solidFill>
                <a:effectLst/>
                <a:latin typeface="Papyrus" panose="03070502060502030205" pitchFamily="66" charset="0"/>
              </a:rPr>
              <a:t>this  Project “Intelligent Alert System”. This ensures the complete safety of </a:t>
            </a:r>
          </a:p>
          <a:p>
            <a:endParaRPr lang="en-US" sz="2000" dirty="0">
              <a:latin typeface="Papyrus" panose="03070502060502030205" pitchFamily="66" charset="0"/>
            </a:endParaRPr>
          </a:p>
          <a:p>
            <a:r>
              <a:rPr lang="en-US" sz="2000" b="0" i="0" dirty="0">
                <a:solidFill>
                  <a:schemeClr val="tx1"/>
                </a:solidFill>
                <a:effectLst/>
                <a:latin typeface="Papyrus" panose="03070502060502030205" pitchFamily="66" charset="0"/>
              </a:rPr>
              <a:t>humans who lives near the forests by notifying the wild animal predation before </a:t>
            </a:r>
          </a:p>
          <a:p>
            <a:endParaRPr lang="en-US" sz="2000" dirty="0">
              <a:latin typeface="Papyrus" panose="03070502060502030205" pitchFamily="66" charset="0"/>
            </a:endParaRPr>
          </a:p>
          <a:p>
            <a:r>
              <a:rPr lang="en-US" sz="2000" b="0" i="0" dirty="0">
                <a:solidFill>
                  <a:schemeClr val="tx1"/>
                </a:solidFill>
                <a:effectLst/>
                <a:latin typeface="Papyrus" panose="03070502060502030205" pitchFamily="66" charset="0"/>
              </a:rPr>
              <a:t>it enters the clan.</a:t>
            </a:r>
            <a:endParaRPr lang="en-IN" sz="2000" dirty="0">
              <a:solidFill>
                <a:schemeClr val="tx1"/>
              </a:solidFill>
              <a:latin typeface="Papyrus" panose="03070502060502030205" pitchFamily="66" charset="0"/>
            </a:endParaRPr>
          </a:p>
        </p:txBody>
      </p:sp>
      <p:cxnSp>
        <p:nvCxnSpPr>
          <p:cNvPr id="10" name="Straight Connector 9">
            <a:extLst>
              <a:ext uri="{FF2B5EF4-FFF2-40B4-BE49-F238E27FC236}">
                <a16:creationId xmlns:a16="http://schemas.microsoft.com/office/drawing/2014/main" id="{C6F08355-F43B-4DDB-A9C8-101F803D5396}"/>
              </a:ext>
            </a:extLst>
          </p:cNvPr>
          <p:cNvCxnSpPr>
            <a:cxnSpLocks/>
          </p:cNvCxnSpPr>
          <p:nvPr/>
        </p:nvCxnSpPr>
        <p:spPr>
          <a:xfrm>
            <a:off x="1161288" y="388620"/>
            <a:ext cx="0" cy="6121908"/>
          </a:xfrm>
          <a:prstGeom prst="line">
            <a:avLst/>
          </a:prstGeom>
        </p:spPr>
        <p:style>
          <a:lnRef idx="1">
            <a:schemeClr val="accent2"/>
          </a:lnRef>
          <a:fillRef idx="0">
            <a:schemeClr val="accent2"/>
          </a:fillRef>
          <a:effectRef idx="0">
            <a:schemeClr val="accent2"/>
          </a:effectRef>
          <a:fontRef idx="minor">
            <a:schemeClr val="tx1"/>
          </a:fontRef>
        </p:style>
      </p:cxnSp>
      <p:pic>
        <p:nvPicPr>
          <p:cNvPr id="38" name="Graphic 37" descr="Elephant">
            <a:extLst>
              <a:ext uri="{FF2B5EF4-FFF2-40B4-BE49-F238E27FC236}">
                <a16:creationId xmlns:a16="http://schemas.microsoft.com/office/drawing/2014/main" id="{8E9B81EE-D280-42A4-8128-D65C787975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52372" y="204251"/>
            <a:ext cx="914400" cy="914400"/>
          </a:xfrm>
          <a:prstGeom prst="rect">
            <a:avLst/>
          </a:prstGeom>
        </p:spPr>
      </p:pic>
      <p:pic>
        <p:nvPicPr>
          <p:cNvPr id="44" name="Graphic 43" descr="Cat">
            <a:extLst>
              <a:ext uri="{FF2B5EF4-FFF2-40B4-BE49-F238E27FC236}">
                <a16:creationId xmlns:a16="http://schemas.microsoft.com/office/drawing/2014/main" id="{FAE847D3-28E4-4C98-99A8-2DD14387997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47184" y="192642"/>
            <a:ext cx="914400" cy="914400"/>
          </a:xfrm>
          <a:prstGeom prst="rect">
            <a:avLst/>
          </a:prstGeom>
        </p:spPr>
      </p:pic>
      <p:pic>
        <p:nvPicPr>
          <p:cNvPr id="46" name="Graphic 45" descr="Dog">
            <a:extLst>
              <a:ext uri="{FF2B5EF4-FFF2-40B4-BE49-F238E27FC236}">
                <a16:creationId xmlns:a16="http://schemas.microsoft.com/office/drawing/2014/main" id="{672B4387-68CB-4E93-B022-05AD91D318D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33425" y="213455"/>
            <a:ext cx="914400" cy="914400"/>
          </a:xfrm>
          <a:prstGeom prst="rect">
            <a:avLst/>
          </a:prstGeom>
        </p:spPr>
      </p:pic>
      <p:pic>
        <p:nvPicPr>
          <p:cNvPr id="50" name="Graphic 49" descr="Zebra">
            <a:extLst>
              <a:ext uri="{FF2B5EF4-FFF2-40B4-BE49-F238E27FC236}">
                <a16:creationId xmlns:a16="http://schemas.microsoft.com/office/drawing/2014/main" id="{ED0DF2FF-8E3A-4F80-88BE-A8E818B01C5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54921" y="213455"/>
            <a:ext cx="914400" cy="914400"/>
          </a:xfrm>
          <a:prstGeom prst="rect">
            <a:avLst/>
          </a:prstGeom>
        </p:spPr>
      </p:pic>
      <p:pic>
        <p:nvPicPr>
          <p:cNvPr id="52" name="Graphic 51" descr="Giraffe">
            <a:extLst>
              <a:ext uri="{FF2B5EF4-FFF2-40B4-BE49-F238E27FC236}">
                <a16:creationId xmlns:a16="http://schemas.microsoft.com/office/drawing/2014/main" id="{94C2C641-2CCC-45EC-87AA-7AEC2D7676B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31381" y="155448"/>
            <a:ext cx="914400" cy="914400"/>
          </a:xfrm>
          <a:prstGeom prst="rect">
            <a:avLst/>
          </a:prstGeom>
        </p:spPr>
      </p:pic>
      <p:pic>
        <p:nvPicPr>
          <p:cNvPr id="54" name="Graphic 53" descr="Rhino">
            <a:extLst>
              <a:ext uri="{FF2B5EF4-FFF2-40B4-BE49-F238E27FC236}">
                <a16:creationId xmlns:a16="http://schemas.microsoft.com/office/drawing/2014/main" id="{EA6E992F-9418-4FF1-8499-DB03DF51F7B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918069" y="1538478"/>
            <a:ext cx="914400" cy="914400"/>
          </a:xfrm>
          <a:prstGeom prst="rect">
            <a:avLst/>
          </a:prstGeom>
        </p:spPr>
      </p:pic>
      <p:pic>
        <p:nvPicPr>
          <p:cNvPr id="56" name="Graphic 55" descr="Lion">
            <a:extLst>
              <a:ext uri="{FF2B5EF4-FFF2-40B4-BE49-F238E27FC236}">
                <a16:creationId xmlns:a16="http://schemas.microsoft.com/office/drawing/2014/main" id="{FAC742C8-D873-4DF3-92B8-569EB5AA833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918069" y="2938263"/>
            <a:ext cx="914400" cy="914400"/>
          </a:xfrm>
          <a:prstGeom prst="rect">
            <a:avLst/>
          </a:prstGeom>
        </p:spPr>
      </p:pic>
      <p:pic>
        <p:nvPicPr>
          <p:cNvPr id="58" name="Graphic 57" descr="Tiger">
            <a:extLst>
              <a:ext uri="{FF2B5EF4-FFF2-40B4-BE49-F238E27FC236}">
                <a16:creationId xmlns:a16="http://schemas.microsoft.com/office/drawing/2014/main" id="{D298CD0D-6398-40E4-99BE-80482099FDA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75602" y="5652171"/>
            <a:ext cx="914400" cy="914400"/>
          </a:xfrm>
          <a:prstGeom prst="rect">
            <a:avLst/>
          </a:prstGeom>
        </p:spPr>
      </p:pic>
      <p:pic>
        <p:nvPicPr>
          <p:cNvPr id="60" name="Graphic 59" descr="Monkey">
            <a:extLst>
              <a:ext uri="{FF2B5EF4-FFF2-40B4-BE49-F238E27FC236}">
                <a16:creationId xmlns:a16="http://schemas.microsoft.com/office/drawing/2014/main" id="{162740FA-C80E-478F-9E0A-0928231AAC6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175371" y="5727002"/>
            <a:ext cx="914400" cy="914400"/>
          </a:xfrm>
          <a:prstGeom prst="rect">
            <a:avLst/>
          </a:prstGeom>
        </p:spPr>
      </p:pic>
      <p:pic>
        <p:nvPicPr>
          <p:cNvPr id="62" name="Graphic 61" descr="Panda">
            <a:extLst>
              <a:ext uri="{FF2B5EF4-FFF2-40B4-BE49-F238E27FC236}">
                <a16:creationId xmlns:a16="http://schemas.microsoft.com/office/drawing/2014/main" id="{9E1D326A-D8DE-4BE4-9DD0-EBA7A387BF4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201457" y="5727002"/>
            <a:ext cx="914400" cy="914400"/>
          </a:xfrm>
          <a:prstGeom prst="rect">
            <a:avLst/>
          </a:prstGeom>
        </p:spPr>
      </p:pic>
      <p:pic>
        <p:nvPicPr>
          <p:cNvPr id="64" name="Graphic 63" descr="Gorilla">
            <a:extLst>
              <a:ext uri="{FF2B5EF4-FFF2-40B4-BE49-F238E27FC236}">
                <a16:creationId xmlns:a16="http://schemas.microsoft.com/office/drawing/2014/main" id="{0D4DDC35-5707-49A7-940E-4D62B09DA623}"/>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112045" y="5720716"/>
            <a:ext cx="914400" cy="914400"/>
          </a:xfrm>
          <a:prstGeom prst="rect">
            <a:avLst/>
          </a:prstGeom>
        </p:spPr>
      </p:pic>
      <p:pic>
        <p:nvPicPr>
          <p:cNvPr id="66" name="Graphic 65" descr="Snake">
            <a:extLst>
              <a:ext uri="{FF2B5EF4-FFF2-40B4-BE49-F238E27FC236}">
                <a16:creationId xmlns:a16="http://schemas.microsoft.com/office/drawing/2014/main" id="{50B20FF6-B274-4FC1-8260-E733D65F5363}"/>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983697" y="5663700"/>
            <a:ext cx="914400" cy="914400"/>
          </a:xfrm>
          <a:prstGeom prst="rect">
            <a:avLst/>
          </a:prstGeom>
        </p:spPr>
      </p:pic>
      <p:pic>
        <p:nvPicPr>
          <p:cNvPr id="68" name="Graphic 67" descr="Crocodile">
            <a:extLst>
              <a:ext uri="{FF2B5EF4-FFF2-40B4-BE49-F238E27FC236}">
                <a16:creationId xmlns:a16="http://schemas.microsoft.com/office/drawing/2014/main" id="{09869E9A-5BDC-46E7-B8C5-8EC7F6F987A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1030712" y="4451268"/>
            <a:ext cx="914400" cy="914400"/>
          </a:xfrm>
          <a:prstGeom prst="rect">
            <a:avLst/>
          </a:prstGeom>
        </p:spPr>
      </p:pic>
      <p:pic>
        <p:nvPicPr>
          <p:cNvPr id="70" name="Graphic 69" descr="Paw prints">
            <a:extLst>
              <a:ext uri="{FF2B5EF4-FFF2-40B4-BE49-F238E27FC236}">
                <a16:creationId xmlns:a16="http://schemas.microsoft.com/office/drawing/2014/main" id="{9A921A56-F49A-4593-A2FF-C1DDBC69236F}"/>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894285" y="5652171"/>
            <a:ext cx="914400" cy="914400"/>
          </a:xfrm>
          <a:prstGeom prst="rect">
            <a:avLst/>
          </a:prstGeom>
        </p:spPr>
      </p:pic>
    </p:spTree>
    <p:extLst>
      <p:ext uri="{BB962C8B-B14F-4D97-AF65-F5344CB8AC3E}">
        <p14:creationId xmlns:p14="http://schemas.microsoft.com/office/powerpoint/2010/main" val="3242492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E5F886-4927-4F3A-8699-A7A22CBC282F}"/>
              </a:ext>
            </a:extLst>
          </p:cNvPr>
          <p:cNvPicPr>
            <a:picLocks noChangeAspect="1"/>
          </p:cNvPicPr>
          <p:nvPr/>
        </p:nvPicPr>
        <p:blipFill>
          <a:blip r:embed="rId2"/>
          <a:stretch>
            <a:fillRect/>
          </a:stretch>
        </p:blipFill>
        <p:spPr>
          <a:xfrm>
            <a:off x="1698171" y="1656740"/>
            <a:ext cx="8482503" cy="4221545"/>
          </a:xfrm>
          <a:prstGeom prst="rect">
            <a:avLst/>
          </a:prstGeom>
        </p:spPr>
      </p:pic>
      <p:sp>
        <p:nvSpPr>
          <p:cNvPr id="2" name="Title 1">
            <a:extLst>
              <a:ext uri="{FF2B5EF4-FFF2-40B4-BE49-F238E27FC236}">
                <a16:creationId xmlns:a16="http://schemas.microsoft.com/office/drawing/2014/main" id="{9ABAEA51-209C-4FA5-BE2C-C44542ECFAFC}"/>
              </a:ext>
            </a:extLst>
          </p:cNvPr>
          <p:cNvSpPr>
            <a:spLocks noGrp="1"/>
          </p:cNvSpPr>
          <p:nvPr>
            <p:ph type="ctrTitle"/>
          </p:nvPr>
        </p:nvSpPr>
        <p:spPr>
          <a:xfrm>
            <a:off x="1154955" y="606490"/>
            <a:ext cx="8825658" cy="774441"/>
          </a:xfrm>
        </p:spPr>
        <p:txBody>
          <a:bodyPr/>
          <a:lstStyle/>
          <a:p>
            <a:r>
              <a:rPr lang="en-US" sz="4400" dirty="0">
                <a:latin typeface="Algerian" panose="04020705040A02060702" pitchFamily="82" charset="0"/>
              </a:rPr>
              <a:t>FRAME WORK</a:t>
            </a:r>
            <a:endParaRPr lang="en-IN" sz="4400" dirty="0">
              <a:latin typeface="Algerian" panose="04020705040A02060702" pitchFamily="82" charset="0"/>
            </a:endParaRPr>
          </a:p>
        </p:txBody>
      </p:sp>
      <p:sp>
        <p:nvSpPr>
          <p:cNvPr id="3" name="Subtitle 2">
            <a:extLst>
              <a:ext uri="{FF2B5EF4-FFF2-40B4-BE49-F238E27FC236}">
                <a16:creationId xmlns:a16="http://schemas.microsoft.com/office/drawing/2014/main" id="{0FEC6EEE-7D1C-499D-B00D-80429D4FA739}"/>
              </a:ext>
            </a:extLst>
          </p:cNvPr>
          <p:cNvSpPr>
            <a:spLocks noGrp="1"/>
          </p:cNvSpPr>
          <p:nvPr>
            <p:ph type="subTitle" idx="1"/>
          </p:nvPr>
        </p:nvSpPr>
        <p:spPr>
          <a:xfrm>
            <a:off x="2183363" y="5673011"/>
            <a:ext cx="261257" cy="45719"/>
          </a:xfrm>
        </p:spPr>
        <p:txBody>
          <a:bodyPr>
            <a:normAutofit fontScale="25000" lnSpcReduction="20000"/>
          </a:bodyPr>
          <a:lstStyle/>
          <a:p>
            <a:r>
              <a:rPr lang="en-US" dirty="0"/>
              <a:t>.</a:t>
            </a:r>
            <a:endParaRPr lang="en-IN" dirty="0"/>
          </a:p>
        </p:txBody>
      </p:sp>
    </p:spTree>
    <p:extLst>
      <p:ext uri="{BB962C8B-B14F-4D97-AF65-F5344CB8AC3E}">
        <p14:creationId xmlns:p14="http://schemas.microsoft.com/office/powerpoint/2010/main" val="334986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1FA9B-EF0B-4F54-8544-8C9700BCFCAE}"/>
              </a:ext>
            </a:extLst>
          </p:cNvPr>
          <p:cNvSpPr>
            <a:spLocks noGrp="1"/>
          </p:cNvSpPr>
          <p:nvPr>
            <p:ph type="title"/>
          </p:nvPr>
        </p:nvSpPr>
        <p:spPr/>
        <p:txBody>
          <a:bodyPr/>
          <a:lstStyle/>
          <a:p>
            <a:r>
              <a:rPr lang="en-IN" b="1" dirty="0">
                <a:solidFill>
                  <a:schemeClr val="tx1"/>
                </a:solidFill>
                <a:latin typeface="Arial" panose="020B0604020202020204" pitchFamily="34" charset="0"/>
                <a:cs typeface="Arial" panose="020B0604020202020204" pitchFamily="34" charset="0"/>
              </a:rPr>
              <a:t>CONCLUSION:</a:t>
            </a:r>
            <a:endParaRPr lang="en-IN" dirty="0">
              <a:solidFill>
                <a:schemeClr val="tx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0B5EE4DE-A03C-4986-8885-1CE77A95CDB3}"/>
              </a:ext>
            </a:extLst>
          </p:cNvPr>
          <p:cNvSpPr>
            <a:spLocks noGrp="1"/>
          </p:cNvSpPr>
          <p:nvPr>
            <p:ph idx="1"/>
          </p:nvPr>
        </p:nvSpPr>
        <p:spPr>
          <a:xfrm>
            <a:off x="951722" y="1446246"/>
            <a:ext cx="9404723" cy="4802154"/>
          </a:xfrm>
        </p:spPr>
        <p:txBody>
          <a:bodyPr>
            <a:normAutofit/>
          </a:bodyPr>
          <a:lstStyle/>
          <a:p>
            <a:r>
              <a:rPr lang="en-US" sz="2400" b="0" i="0" dirty="0">
                <a:solidFill>
                  <a:schemeClr val="tx1"/>
                </a:solidFill>
                <a:effectLst/>
                <a:latin typeface="Papyrus" panose="03070502060502030205" pitchFamily="66" charset="0"/>
              </a:rPr>
              <a:t>Intelligent alert system for forest tribal people model  based on </a:t>
            </a:r>
            <a:r>
              <a:rPr lang="en-US" sz="2400" b="0" i="0" dirty="0" err="1">
                <a:solidFill>
                  <a:schemeClr val="tx1"/>
                </a:solidFill>
                <a:effectLst/>
                <a:latin typeface="Papyrus" panose="03070502060502030205" pitchFamily="66" charset="0"/>
              </a:rPr>
              <a:t>neuralnetworks</a:t>
            </a:r>
            <a:r>
              <a:rPr lang="en-US" sz="2400" b="0" i="0" dirty="0">
                <a:solidFill>
                  <a:schemeClr val="tx1"/>
                </a:solidFill>
                <a:effectLst/>
                <a:latin typeface="Papyrus" panose="03070502060502030205" pitchFamily="66" charset="0"/>
              </a:rPr>
              <a:t>(CNN) incorporated with an alerting system. </a:t>
            </a:r>
          </a:p>
          <a:p>
            <a:endParaRPr lang="en-US" sz="2400" b="0" i="0" dirty="0">
              <a:solidFill>
                <a:schemeClr val="tx1"/>
              </a:solidFill>
              <a:effectLst/>
              <a:latin typeface="Papyrus" panose="03070502060502030205" pitchFamily="66" charset="0"/>
            </a:endParaRPr>
          </a:p>
          <a:p>
            <a:r>
              <a:rPr lang="en-US" sz="2400" b="0" i="0" dirty="0">
                <a:solidFill>
                  <a:schemeClr val="tx1"/>
                </a:solidFill>
                <a:effectLst/>
                <a:latin typeface="Papyrus" panose="03070502060502030205" pitchFamily="66" charset="0"/>
              </a:rPr>
              <a:t>This system will monitor the entire villages of surrounding forests at regular intervals through a camera . </a:t>
            </a:r>
          </a:p>
          <a:p>
            <a:endParaRPr lang="en-US" sz="2400" b="0" i="0" dirty="0">
              <a:solidFill>
                <a:schemeClr val="tx1"/>
              </a:solidFill>
              <a:effectLst/>
              <a:latin typeface="Papyrus" panose="03070502060502030205" pitchFamily="66" charset="0"/>
            </a:endParaRPr>
          </a:p>
          <a:p>
            <a:r>
              <a:rPr lang="en-US" sz="2400" b="0" i="0" dirty="0">
                <a:solidFill>
                  <a:schemeClr val="tx1"/>
                </a:solidFill>
                <a:effectLst/>
                <a:latin typeface="Papyrus" panose="03070502060502030205" pitchFamily="66" charset="0"/>
              </a:rPr>
              <a:t>Once any dangerous animal is detected then it will send</a:t>
            </a:r>
          </a:p>
          <a:p>
            <a:pPr marL="0" indent="0">
              <a:buNone/>
            </a:pPr>
            <a:r>
              <a:rPr lang="en-US" sz="2400" dirty="0">
                <a:latin typeface="Papyrus" panose="03070502060502030205" pitchFamily="66" charset="0"/>
              </a:rPr>
              <a:t>   </a:t>
            </a:r>
            <a:r>
              <a:rPr lang="en-US" sz="2400" b="0" i="0" dirty="0">
                <a:solidFill>
                  <a:schemeClr val="tx1"/>
                </a:solidFill>
                <a:effectLst/>
                <a:latin typeface="Papyrus" panose="03070502060502030205" pitchFamily="66" charset="0"/>
              </a:rPr>
              <a:t>information to the people in the village by a message alerting them </a:t>
            </a:r>
            <a:r>
              <a:rPr lang="en-US" sz="2400" dirty="0">
                <a:latin typeface="Papyrus" panose="03070502060502030205" pitchFamily="66" charset="0"/>
              </a:rPr>
              <a:t>       </a:t>
            </a:r>
            <a:r>
              <a:rPr lang="en-US" sz="2400" b="0" i="0" dirty="0">
                <a:solidFill>
                  <a:schemeClr val="tx1"/>
                </a:solidFill>
                <a:effectLst/>
                <a:latin typeface="Papyrus" panose="03070502060502030205" pitchFamily="66" charset="0"/>
              </a:rPr>
              <a:t>with the image of the animal</a:t>
            </a:r>
            <a:endParaRPr lang="en-IN" sz="2400" dirty="0">
              <a:latin typeface="Papyrus" panose="03070502060502030205" pitchFamily="66" charset="0"/>
            </a:endParaRPr>
          </a:p>
        </p:txBody>
      </p:sp>
    </p:spTree>
    <p:extLst>
      <p:ext uri="{BB962C8B-B14F-4D97-AF65-F5344CB8AC3E}">
        <p14:creationId xmlns:p14="http://schemas.microsoft.com/office/powerpoint/2010/main" val="2247612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A02E5-6E5C-4AB8-80DB-3692A5DE1811}"/>
              </a:ext>
            </a:extLst>
          </p:cNvPr>
          <p:cNvSpPr>
            <a:spLocks noGrp="1"/>
          </p:cNvSpPr>
          <p:nvPr>
            <p:ph type="title"/>
          </p:nvPr>
        </p:nvSpPr>
        <p:spPr>
          <a:xfrm>
            <a:off x="625151" y="2743200"/>
            <a:ext cx="2873830" cy="1110343"/>
          </a:xfrm>
        </p:spPr>
        <p:txBody>
          <a:bodyPr/>
          <a:lstStyle/>
          <a:p>
            <a:r>
              <a:rPr lang="en-US" sz="6000" dirty="0">
                <a:latin typeface="Agency FB" panose="020B0503020202020204" pitchFamily="34" charset="0"/>
                <a:ea typeface="Yu Gothic UI Semilight" panose="020B0400000000000000" pitchFamily="34" charset="-128"/>
                <a:cs typeface="Calibri" panose="020F0502020204030204" pitchFamily="34" charset="0"/>
              </a:rPr>
              <a:t>THANK YOU</a:t>
            </a:r>
            <a:endParaRPr lang="en-IN" sz="6000" dirty="0">
              <a:latin typeface="Agency FB" panose="020B0503020202020204" pitchFamily="34" charset="0"/>
              <a:ea typeface="Yu Gothic UI Semilight" panose="020B0400000000000000" pitchFamily="34" charset="-128"/>
              <a:cs typeface="Calibri" panose="020F0502020204030204" pitchFamily="34" charset="0"/>
            </a:endParaRPr>
          </a:p>
        </p:txBody>
      </p:sp>
      <p:pic>
        <p:nvPicPr>
          <p:cNvPr id="3" name="Picture 2">
            <a:extLst>
              <a:ext uri="{FF2B5EF4-FFF2-40B4-BE49-F238E27FC236}">
                <a16:creationId xmlns:a16="http://schemas.microsoft.com/office/drawing/2014/main" id="{3B845C9C-C696-4EDF-AB12-18E398FDF701}"/>
              </a:ext>
            </a:extLst>
          </p:cNvPr>
          <p:cNvPicPr>
            <a:picLocks noChangeAspect="1"/>
          </p:cNvPicPr>
          <p:nvPr/>
        </p:nvPicPr>
        <p:blipFill>
          <a:blip r:embed="rId2"/>
          <a:stretch>
            <a:fillRect/>
          </a:stretch>
        </p:blipFill>
        <p:spPr>
          <a:xfrm>
            <a:off x="4030825" y="0"/>
            <a:ext cx="8161175" cy="6858000"/>
          </a:xfrm>
          <a:prstGeom prst="rect">
            <a:avLst/>
          </a:prstGeom>
        </p:spPr>
      </p:pic>
    </p:spTree>
    <p:extLst>
      <p:ext uri="{BB962C8B-B14F-4D97-AF65-F5344CB8AC3E}">
        <p14:creationId xmlns:p14="http://schemas.microsoft.com/office/powerpoint/2010/main" val="38570987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TM02836342[[fn=Ion]]</Template>
  <TotalTime>158</TotalTime>
  <Words>372</Words>
  <Application>Microsoft Office PowerPoint</Application>
  <PresentationFormat>Widescreen</PresentationFormat>
  <Paragraphs>46</Paragraphs>
  <Slides>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vt:i4>
      </vt:variant>
    </vt:vector>
  </HeadingPairs>
  <TitlesOfParts>
    <vt:vector size="17" baseType="lpstr">
      <vt:lpstr>Agency FB</vt:lpstr>
      <vt:lpstr>Algerian</vt:lpstr>
      <vt:lpstr>Arial</vt:lpstr>
      <vt:lpstr>Arial Rounded MT Bold</vt:lpstr>
      <vt:lpstr>Bahnschrift</vt:lpstr>
      <vt:lpstr>Bahnschrift Light</vt:lpstr>
      <vt:lpstr>Baskerville Old Face</vt:lpstr>
      <vt:lpstr>Century Gothic</vt:lpstr>
      <vt:lpstr>Papyrus</vt:lpstr>
      <vt:lpstr>Wingdings 3</vt:lpstr>
      <vt:lpstr>Ion</vt:lpstr>
      <vt:lpstr>Intelligent alert system for forest tribal people using IBM Watson                Studio</vt:lpstr>
      <vt:lpstr>INTRODUCTION</vt:lpstr>
      <vt:lpstr>I N T R O D U C T I O N </vt:lpstr>
      <vt:lpstr>FRAME WORK</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Intelligent alert system for forest tribal people using IBM   Watson studio</dc:title>
  <dc:creator>sai jyothi</dc:creator>
  <cp:lastModifiedBy>sai jyothi</cp:lastModifiedBy>
  <cp:revision>11</cp:revision>
  <dcterms:created xsi:type="dcterms:W3CDTF">2021-06-05T12:39:55Z</dcterms:created>
  <dcterms:modified xsi:type="dcterms:W3CDTF">2021-06-06T07:47:33Z</dcterms:modified>
</cp:coreProperties>
</file>